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latin typeface="Kristen ITC" pitchFamily="66" charset="0"/>
              </a:rPr>
              <a:t>C’est </a:t>
            </a:r>
            <a:r>
              <a:rPr lang="fr-FR" sz="3800" dirty="0" smtClean="0">
                <a:latin typeface="Kristen ITC" pitchFamily="66" charset="0"/>
              </a:rPr>
              <a:t>mercredi</a:t>
            </a:r>
            <a:r>
              <a:rPr lang="fr-FR" sz="3800" dirty="0" smtClean="0">
                <a:latin typeface="Kristen ITC" pitchFamily="66" charset="0"/>
              </a:rPr>
              <a:t>, le </a:t>
            </a:r>
            <a:r>
              <a:rPr lang="fr-FR" sz="3800" dirty="0" smtClean="0">
                <a:latin typeface="Kristen ITC" pitchFamily="66" charset="0"/>
              </a:rPr>
              <a:t>16 </a:t>
            </a:r>
            <a:r>
              <a:rPr lang="fr-FR" sz="3800" dirty="0" smtClean="0">
                <a:latin typeface="Kristen ITC" pitchFamily="66" charset="0"/>
              </a:rPr>
              <a:t>avril </a:t>
            </a:r>
            <a:r>
              <a:rPr lang="fr-FR" sz="3800" dirty="0" smtClean="0">
                <a:latin typeface="Kristen ITC" pitchFamily="66" charset="0"/>
              </a:rPr>
              <a:t>2014</a:t>
            </a:r>
            <a:endParaRPr lang="fr-FR" sz="3800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944" y="3392033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for and give an opinion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9601" y="2481472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classes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260" y="4399184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–re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6943" y="5435207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Know the spelling changes for –</a:t>
            </a:r>
            <a:r>
              <a:rPr lang="en-US" sz="2800" dirty="0" err="1" smtClean="0">
                <a:latin typeface="Kristen ITC" pitchFamily="66" charset="0"/>
              </a:rPr>
              <a:t>ger</a:t>
            </a:r>
            <a:r>
              <a:rPr lang="en-US" sz="2800" dirty="0" smtClean="0">
                <a:latin typeface="Kristen ITC" pitchFamily="66" charset="0"/>
              </a:rPr>
              <a:t> and –</a:t>
            </a:r>
            <a:r>
              <a:rPr lang="en-US" sz="2800" dirty="0" err="1" smtClean="0">
                <a:latin typeface="Kristen ITC" pitchFamily="66" charset="0"/>
              </a:rPr>
              <a:t>cer</a:t>
            </a:r>
            <a:r>
              <a:rPr lang="en-US" sz="2800" smtClean="0">
                <a:latin typeface="Kristen ITC" pitchFamily="66" charset="0"/>
              </a:rPr>
              <a:t> verbs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</TotalTime>
  <Words>39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114</cp:revision>
  <dcterms:created xsi:type="dcterms:W3CDTF">2011-09-14T23:22:57Z</dcterms:created>
  <dcterms:modified xsi:type="dcterms:W3CDTF">2014-04-16T11:16:01Z</dcterms:modified>
</cp:coreProperties>
</file>